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2" d="100"/>
          <a:sy n="32" d="100"/>
        </p:scale>
        <p:origin x="12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21383625" cy="72009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3816205"/>
            <a:ext cx="21420773" cy="33846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927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85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03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61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53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66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6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15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92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89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95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C4126-FE0E-4FEF-90DD-68057E210A2A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6FCA-2152-45D6-8CCF-AF3072469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47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899271" y="788744"/>
            <a:ext cx="18770601" cy="94064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6000" spc="15" dirty="0">
                <a:solidFill>
                  <a:schemeClr val="bg1"/>
                </a:solidFill>
                <a:latin typeface="Arial"/>
                <a:cs typeface="Arial"/>
              </a:rPr>
              <a:t>2024 6th Asia Digital Image Processing Conference </a:t>
            </a:r>
            <a:endParaRPr sz="6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5475763" y="1934614"/>
            <a:ext cx="7764894" cy="112530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28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7200" spc="2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</a:t>
            </a:r>
            <a:r>
              <a:rPr lang="en-US" sz="7200" spc="2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endParaRPr lang="en-US" sz="7200" spc="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4818493" y="3902169"/>
            <a:ext cx="9601200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5675" algn="ctr">
              <a:lnSpc>
                <a:spcPct val="100000"/>
              </a:lnSpc>
              <a:spcBef>
                <a:spcPts val="95"/>
              </a:spcBef>
            </a:pPr>
            <a:r>
              <a:rPr lang="en-US" sz="6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Paper  Title</a:t>
            </a:r>
            <a:endParaRPr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4150585" y="5018209"/>
            <a:ext cx="15519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Authors’ Name: </a:t>
            </a:r>
            <a:r>
              <a:rPr lang="en-US" altLang="zh-CN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AAAA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BBBB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CCCC</a:t>
            </a:r>
            <a:endParaRPr lang="en-US" altLang="zh-C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Affiliation:  </a:t>
            </a:r>
            <a:r>
              <a:rPr lang="en-US" altLang="zh-CN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University 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20151" y="4369925"/>
            <a:ext cx="3149601" cy="22442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PAPER  ID </a:t>
            </a:r>
          </a:p>
          <a:p>
            <a:pPr algn="ctr"/>
            <a:r>
              <a:rPr lang="en-US" altLang="zh-CN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SCXXXX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0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27</Words>
  <Application>Microsoft Office PowerPoint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author</dc:creator>
  <cp:lastModifiedBy>author</cp:lastModifiedBy>
  <cp:revision>2</cp:revision>
  <dcterms:created xsi:type="dcterms:W3CDTF">2024-10-09T06:57:43Z</dcterms:created>
  <dcterms:modified xsi:type="dcterms:W3CDTF">2024-10-09T07:04:18Z</dcterms:modified>
</cp:coreProperties>
</file>